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4" r:id="rId4"/>
    <p:sldId id="258" r:id="rId5"/>
    <p:sldId id="259" r:id="rId6"/>
    <p:sldId id="260" r:id="rId7"/>
    <p:sldId id="270" r:id="rId8"/>
    <p:sldId id="261" r:id="rId9"/>
    <p:sldId id="262" r:id="rId10"/>
    <p:sldId id="269" r:id="rId11"/>
    <p:sldId id="263" r:id="rId12"/>
    <p:sldId id="271" r:id="rId13"/>
    <p:sldId id="275" r:id="rId14"/>
    <p:sldId id="272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D8"/>
    <a:srgbClr val="3679A4"/>
    <a:srgbClr val="E0F0F0"/>
    <a:srgbClr val="F56D6D"/>
    <a:srgbClr val="000000"/>
    <a:srgbClr val="FFFFFF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81" dt="2023-03-09T23:22:46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798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9T23:22:56.475" v="3997" actId="1076"/>
      <pc:docMkLst>
        <pc:docMk/>
      </pc:docMkLst>
      <pc:sldChg chg="addSp delSp modSp mod setBg">
        <pc:chgData name="jaesung" userId="eba24deada9c5843" providerId="LiveId" clId="{2BC64ADA-2E29-4331-AD89-7BC66B9A7B0C}" dt="2023-03-09T14:28:07.759" v="3883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  <pc:picChg chg="add del mod">
          <ac:chgData name="jaesung" userId="eba24deada9c5843" providerId="LiveId" clId="{2BC64ADA-2E29-4331-AD89-7BC66B9A7B0C}" dt="2023-03-09T14:27:33.069" v="3878" actId="478"/>
          <ac:picMkLst>
            <pc:docMk/>
            <pc:sldMk cId="2220395151" sldId="256"/>
            <ac:picMk id="9" creationId="{4BF6928F-975F-9D25-DDE8-2717ABBD4EB8}"/>
          </ac:picMkLst>
        </pc:picChg>
        <pc:picChg chg="add mod">
          <ac:chgData name="jaesung" userId="eba24deada9c5843" providerId="LiveId" clId="{2BC64ADA-2E29-4331-AD89-7BC66B9A7B0C}" dt="2023-03-09T14:27:42.337" v="3882" actId="1076"/>
          <ac:picMkLst>
            <pc:docMk/>
            <pc:sldMk cId="2220395151" sldId="256"/>
            <ac:picMk id="12" creationId="{378EB665-2345-4A83-0C68-ED66F444957E}"/>
          </ac:picMkLst>
        </pc:picChg>
      </pc:sldChg>
      <pc:sldChg chg="addSp modSp new mod">
        <pc:chgData name="jaesung" userId="eba24deada9c5843" providerId="LiveId" clId="{2BC64ADA-2E29-4331-AD89-7BC66B9A7B0C}" dt="2023-03-09T14:35:39.169" v="3909" actId="27636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9T14:35:39.169" v="3909" actId="27636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9T14:35:56.242" v="3932" actId="1076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9T14:35:56.242" v="3932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9T23:22:56.475" v="3997" actId="1076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del mod">
          <ac:chgData name="jaesung" userId="eba24deada9c5843" providerId="LiveId" clId="{2BC64ADA-2E29-4331-AD89-7BC66B9A7B0C}" dt="2023-03-09T23:22:17.411" v="3993" actId="478"/>
          <ac:spMkLst>
            <pc:docMk/>
            <pc:sldMk cId="2138615794" sldId="262"/>
            <ac:spMk id="13" creationId="{D0DE3768-61FC-3B2B-F785-3DC276B9B38E}"/>
          </ac:spMkLst>
        </pc:spChg>
        <pc:picChg chg="add mod">
          <ac:chgData name="jaesung" userId="eba24deada9c5843" providerId="LiveId" clId="{2BC64ADA-2E29-4331-AD89-7BC66B9A7B0C}" dt="2023-03-09T23:22:56.475" v="3997" actId="1076"/>
          <ac:picMkLst>
            <pc:docMk/>
            <pc:sldMk cId="2138615794" sldId="262"/>
            <ac:picMk id="3" creationId="{3ED449E9-4F40-CB3C-40E1-A68FDAAB54F5}"/>
          </ac:picMkLst>
        </pc:pic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8T11:41:32.400" v="381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09T15:20:00.534" v="3992" actId="1076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picChg chg="add mod">
          <ac:chgData name="jaesung" userId="eba24deada9c5843" providerId="LiveId" clId="{2BC64ADA-2E29-4331-AD89-7BC66B9A7B0C}" dt="2023-03-09T15:20:00.534" v="3992" actId="1076"/>
          <ac:picMkLst>
            <pc:docMk/>
            <pc:sldMk cId="3212961514" sldId="275"/>
            <ac:picMk id="3" creationId="{42509E62-F795-4FC6-1AC9-625724D0ED47}"/>
          </ac:picMkLst>
        </pc:picChg>
        <pc:picChg chg="mod">
          <ac:chgData name="jaesung" userId="eba24deada9c5843" providerId="LiveId" clId="{2BC64ADA-2E29-4331-AD89-7BC66B9A7B0C}" dt="2023-03-09T15:19:51.240" v="3989" actId="14100"/>
          <ac:picMkLst>
            <pc:docMk/>
            <pc:sldMk cId="3212961514" sldId="275"/>
            <ac:picMk id="4" creationId="{66F2C8E6-D7A3-86F2-4B57-A247CB0A4BA3}"/>
          </ac:picMkLst>
        </pc:pic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08T11:46:08.548" v="3861" actId="1035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08T11:23:29.654" v="3713" actId="2711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mod">
          <ac:chgData name="jaesung" userId="eba24deada9c5843" providerId="LiveId" clId="{2BC64ADA-2E29-4331-AD89-7BC66B9A7B0C}" dt="2023-03-08T11:36:34.710" v="3802" actId="1076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  <pc:sldChg chg="addSp modSp mod">
        <pc:chgData name="jaesung" userId="eba24deada9c5843" providerId="LiveId" clId="{2BC64ADA-2E29-4331-AD89-7BC66B9A7B0C}" dt="2023-03-09T14:33:55.371" v="3897" actId="2085"/>
        <pc:sldMkLst>
          <pc:docMk/>
          <pc:sldMk cId="579624662" sldId="282"/>
        </pc:sldMkLst>
        <pc:spChg chg="add mod">
          <ac:chgData name="jaesung" userId="eba24deada9c5843" providerId="LiveId" clId="{2BC64ADA-2E29-4331-AD89-7BC66B9A7B0C}" dt="2023-03-09T14:33:55.371" v="3897" actId="2085"/>
          <ac:spMkLst>
            <pc:docMk/>
            <pc:sldMk cId="579624662" sldId="282"/>
            <ac:spMk id="3" creationId="{C0C71BEF-ED78-3953-F1FA-0C7267484A3E}"/>
          </ac:spMkLst>
        </pc:spChg>
      </pc:sldChg>
      <pc:sldChg chg="addSp modSp mod">
        <pc:chgData name="jaesung" userId="eba24deada9c5843" providerId="LiveId" clId="{2BC64ADA-2E29-4331-AD89-7BC66B9A7B0C}" dt="2023-03-09T14:32:53.349" v="3894" actId="1076"/>
        <pc:sldMkLst>
          <pc:docMk/>
          <pc:sldMk cId="289993233" sldId="283"/>
        </pc:sldMkLst>
        <pc:spChg chg="mod ord">
          <ac:chgData name="jaesung" userId="eba24deada9c5843" providerId="LiveId" clId="{2BC64ADA-2E29-4331-AD89-7BC66B9A7B0C}" dt="2023-03-09T14:32:53.349" v="3894" actId="1076"/>
          <ac:spMkLst>
            <pc:docMk/>
            <pc:sldMk cId="289993233" sldId="283"/>
            <ac:spMk id="6" creationId="{5A345F08-C1D0-527A-79A8-B06B79891CB7}"/>
          </ac:spMkLst>
        </pc:spChg>
        <pc:picChg chg="add mod ord">
          <ac:chgData name="jaesung" userId="eba24deada9c5843" providerId="LiveId" clId="{2BC64ADA-2E29-4331-AD89-7BC66B9A7B0C}" dt="2023-03-09T14:32:49.573" v="3893" actId="1076"/>
          <ac:picMkLst>
            <pc:docMk/>
            <pc:sldMk cId="289993233" sldId="283"/>
            <ac:picMk id="3" creationId="{660B3ED9-71CA-95AF-AFB8-6FC2CBD39FE6}"/>
          </ac:picMkLst>
        </pc:picChg>
      </pc:sldChg>
      <pc:sldChg chg="addSp delSp modSp new mod">
        <pc:chgData name="jaesung" userId="eba24deada9c5843" providerId="LiveId" clId="{2BC64ADA-2E29-4331-AD89-7BC66B9A7B0C}" dt="2023-03-09T14:49:12.386" v="3988" actId="14100"/>
        <pc:sldMkLst>
          <pc:docMk/>
          <pc:sldMk cId="985233860" sldId="284"/>
        </pc:sldMkLst>
        <pc:spChg chg="del mod">
          <ac:chgData name="jaesung" userId="eba24deada9c5843" providerId="LiveId" clId="{2BC64ADA-2E29-4331-AD89-7BC66B9A7B0C}" dt="2023-03-09T14:35:51.286" v="3929" actId="478"/>
          <ac:spMkLst>
            <pc:docMk/>
            <pc:sldMk cId="985233860" sldId="284"/>
            <ac:spMk id="2" creationId="{EBC7AF09-C33D-AF15-7687-00D3EA57BF33}"/>
          </ac:spMkLst>
        </pc:spChg>
        <pc:spChg chg="del">
          <ac:chgData name="jaesung" userId="eba24deada9c5843" providerId="LiveId" clId="{2BC64ADA-2E29-4331-AD89-7BC66B9A7B0C}" dt="2023-03-09T14:37:10.653" v="3963" actId="478"/>
          <ac:spMkLst>
            <pc:docMk/>
            <pc:sldMk cId="985233860" sldId="284"/>
            <ac:spMk id="3" creationId="{CEC225F6-A537-CF9A-F1E4-CB406BC8C3E6}"/>
          </ac:spMkLst>
        </pc:spChg>
        <pc:spChg chg="add del mod">
          <ac:chgData name="jaesung" userId="eba24deada9c5843" providerId="LiveId" clId="{2BC64ADA-2E29-4331-AD89-7BC66B9A7B0C}" dt="2023-03-09T14:35:53.526" v="3931" actId="478"/>
          <ac:spMkLst>
            <pc:docMk/>
            <pc:sldMk cId="985233860" sldId="284"/>
            <ac:spMk id="5" creationId="{2790FB5A-17B0-D068-5444-110DB5FEB480}"/>
          </ac:spMkLst>
        </pc:spChg>
        <pc:spChg chg="add mod">
          <ac:chgData name="jaesung" userId="eba24deada9c5843" providerId="LiveId" clId="{2BC64ADA-2E29-4331-AD89-7BC66B9A7B0C}" dt="2023-03-09T14:36:22.906" v="3962" actId="207"/>
          <ac:spMkLst>
            <pc:docMk/>
            <pc:sldMk cId="985233860" sldId="284"/>
            <ac:spMk id="6" creationId="{3DE2EBA9-C58C-7316-7066-5E8E47BD42CE}"/>
          </ac:spMkLst>
        </pc:spChg>
        <pc:spChg chg="add mod">
          <ac:chgData name="jaesung" userId="eba24deada9c5843" providerId="LiveId" clId="{2BC64ADA-2E29-4331-AD89-7BC66B9A7B0C}" dt="2023-03-09T14:40:40.729" v="3971" actId="2085"/>
          <ac:spMkLst>
            <pc:docMk/>
            <pc:sldMk cId="985233860" sldId="284"/>
            <ac:spMk id="7" creationId="{92ABF5A4-6C7D-4C2C-588B-357355F2CF19}"/>
          </ac:spMkLst>
        </pc:spChg>
        <pc:picChg chg="add del mod">
          <ac:chgData name="jaesung" userId="eba24deada9c5843" providerId="LiveId" clId="{2BC64ADA-2E29-4331-AD89-7BC66B9A7B0C}" dt="2023-03-09T14:45:28.408" v="3976" actId="478"/>
          <ac:picMkLst>
            <pc:docMk/>
            <pc:sldMk cId="985233860" sldId="284"/>
            <ac:picMk id="9" creationId="{FB69BA29-6160-F916-27EE-EB1DA81861F3}"/>
          </ac:picMkLst>
        </pc:picChg>
        <pc:picChg chg="add mod">
          <ac:chgData name="jaesung" userId="eba24deada9c5843" providerId="LiveId" clId="{2BC64ADA-2E29-4331-AD89-7BC66B9A7B0C}" dt="2023-03-09T14:48:22.207" v="3981" actId="688"/>
          <ac:picMkLst>
            <pc:docMk/>
            <pc:sldMk cId="985233860" sldId="284"/>
            <ac:picMk id="11" creationId="{1A342C3B-7DEA-DC03-18D6-C3357EDDBEED}"/>
          </ac:picMkLst>
        </pc:picChg>
        <pc:picChg chg="add mod">
          <ac:chgData name="jaesung" userId="eba24deada9c5843" providerId="LiveId" clId="{2BC64ADA-2E29-4331-AD89-7BC66B9A7B0C}" dt="2023-03-09T14:40:19.075" v="3966" actId="1076"/>
          <ac:picMkLst>
            <pc:docMk/>
            <pc:sldMk cId="985233860" sldId="284"/>
            <ac:picMk id="1026" creationId="{0B7986B1-EF27-02FB-A7A7-F8C8F99D8E0D}"/>
          </ac:picMkLst>
        </pc:picChg>
        <pc:picChg chg="add del mod">
          <ac:chgData name="jaesung" userId="eba24deada9c5843" providerId="LiveId" clId="{2BC64ADA-2E29-4331-AD89-7BC66B9A7B0C}" dt="2023-03-09T14:44:51.296" v="3974" actId="478"/>
          <ac:picMkLst>
            <pc:docMk/>
            <pc:sldMk cId="985233860" sldId="284"/>
            <ac:picMk id="1028" creationId="{25FC934E-7FCE-FF2E-7771-D6016ECF2804}"/>
          </ac:picMkLst>
        </pc:picChg>
        <pc:cxnChg chg="add mod">
          <ac:chgData name="jaesung" userId="eba24deada9c5843" providerId="LiveId" clId="{2BC64ADA-2E29-4331-AD89-7BC66B9A7B0C}" dt="2023-03-09T14:49:12.386" v="3988" actId="14100"/>
          <ac:cxnSpMkLst>
            <pc:docMk/>
            <pc:sldMk cId="985233860" sldId="284"/>
            <ac:cxnSpMk id="13" creationId="{1909127F-B757-3BC5-6105-100A99E8A5D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9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7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단계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45363"/>
              </p:ext>
            </p:extLst>
          </p:nvPr>
        </p:nvGraphicFramePr>
        <p:xfrm>
          <a:off x="1198905" y="1501963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가능 여부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가능 여부를 판단한다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Ground</a:t>
              </a:r>
              <a:br>
                <a:rPr lang="en-US" altLang="ko" sz="1400" b="1" dirty="0"/>
              </a:br>
              <a:r>
                <a:rPr lang="ko" sz="1400" b="1" dirty="0"/>
                <a:t>Station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53029" y="1626973"/>
            <a:ext cx="1986841" cy="2481639"/>
            <a:chOff x="1443350" y="2181290"/>
            <a:chExt cx="1810200" cy="2928300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;p13">
              <a:extLst>
                <a:ext uri="{FF2B5EF4-FFF2-40B4-BE49-F238E27FC236}">
                  <a16:creationId xmlns:a16="http://schemas.microsoft.com/office/drawing/2014/main" id="{6FE303ED-BE50-6E5B-CB02-07F6C9A72171}"/>
                </a:ext>
              </a:extLst>
            </p:cNvPr>
            <p:cNvSpPr/>
            <p:nvPr/>
          </p:nvSpPr>
          <p:spPr>
            <a:xfrm>
              <a:off x="1721150" y="3412565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Gazebo</a:t>
              </a:r>
              <a:endParaRPr sz="1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Simulator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26" name="Google Shape;74;p13">
              <a:extLst>
                <a:ext uri="{FF2B5EF4-FFF2-40B4-BE49-F238E27FC236}">
                  <a16:creationId xmlns:a16="http://schemas.microsoft.com/office/drawing/2014/main" id="{C26AB999-7147-407A-1D20-CB4F90A49D0F}"/>
                </a:ext>
              </a:extLst>
            </p:cNvPr>
            <p:cNvSpPr/>
            <p:nvPr/>
          </p:nvSpPr>
          <p:spPr>
            <a:xfrm>
              <a:off x="1721150" y="2749328"/>
              <a:ext cx="12546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QGroundControl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21150" y="4232690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>
                  <a:solidFill>
                    <a:srgbClr val="999999"/>
                  </a:solidFill>
                </a:rPr>
                <a:t>ROS Kinetic 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53028" y="4273496"/>
            <a:ext cx="1986841" cy="1548876"/>
            <a:chOff x="2162200" y="4339467"/>
            <a:chExt cx="1986841" cy="1548876"/>
          </a:xfrm>
        </p:grpSpPr>
        <p:sp>
          <p:nvSpPr>
            <p:cNvPr id="56" name="Google Shape;54;p13">
              <a:extLst>
                <a:ext uri="{FF2B5EF4-FFF2-40B4-BE49-F238E27FC236}">
                  <a16:creationId xmlns:a16="http://schemas.microsoft.com/office/drawing/2014/main" id="{12E2215F-067D-203C-6AB5-B1D6E1580C54}"/>
                </a:ext>
              </a:extLst>
            </p:cNvPr>
            <p:cNvSpPr/>
            <p:nvPr/>
          </p:nvSpPr>
          <p:spPr>
            <a:xfrm>
              <a:off x="2162200" y="4339467"/>
              <a:ext cx="1986841" cy="1548876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;p13">
              <a:extLst>
                <a:ext uri="{FF2B5EF4-FFF2-40B4-BE49-F238E27FC236}">
                  <a16:creationId xmlns:a16="http://schemas.microsoft.com/office/drawing/2014/main" id="{5F96696F-77E7-D4B4-64B9-CCFEE01E30E6}"/>
                </a:ext>
              </a:extLst>
            </p:cNvPr>
            <p:cNvSpPr/>
            <p:nvPr/>
          </p:nvSpPr>
          <p:spPr>
            <a:xfrm>
              <a:off x="2467107" y="5401342"/>
              <a:ext cx="1377025" cy="355791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err="1">
                  <a:solidFill>
                    <a:schemeClr val="dk1"/>
                  </a:solidFill>
                </a:rPr>
                <a:t>Mavros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58" name="Google Shape;74;p13">
              <a:extLst>
                <a:ext uri="{FF2B5EF4-FFF2-40B4-BE49-F238E27FC236}">
                  <a16:creationId xmlns:a16="http://schemas.microsoft.com/office/drawing/2014/main" id="{531184E7-1D06-0F51-0E68-42FE58768843}"/>
                </a:ext>
              </a:extLst>
            </p:cNvPr>
            <p:cNvSpPr/>
            <p:nvPr/>
          </p:nvSpPr>
          <p:spPr>
            <a:xfrm>
              <a:off x="2476986" y="4829189"/>
              <a:ext cx="1377025" cy="409759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dk1"/>
                  </a:solidFill>
                </a:rPr>
                <a:t>Flight program</a:t>
              </a:r>
              <a:endParaRPr sz="1000" b="1" dirty="0">
                <a:solidFill>
                  <a:schemeClr val="dk1"/>
                </a:solidFill>
              </a:endParaRPr>
            </a:p>
          </p:txBody>
        </p:sp>
        <p:sp>
          <p:nvSpPr>
            <p:cNvPr id="60" name="Google Shape;78;p13">
              <a:extLst>
                <a:ext uri="{FF2B5EF4-FFF2-40B4-BE49-F238E27FC236}">
                  <a16:creationId xmlns:a16="http://schemas.microsoft.com/office/drawing/2014/main" id="{3A8191E2-F6A2-771F-769F-64E437091B54}"/>
                </a:ext>
              </a:extLst>
            </p:cNvPr>
            <p:cNvSpPr txBox="1"/>
            <p:nvPr/>
          </p:nvSpPr>
          <p:spPr>
            <a:xfrm>
              <a:off x="2309715" y="4416326"/>
              <a:ext cx="1672055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/>
                <a:t>Software</a:t>
              </a:r>
              <a:r>
                <a:rPr lang="en-US" altLang="ko" sz="1300" b="1" dirty="0"/>
                <a:t>(Ubuntu)</a:t>
              </a:r>
              <a:endParaRPr sz="1300" b="1" dirty="0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4"/>
            <a:ext cx="3270431" cy="2734708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lang="en-US" altLang="ko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6750922" y="4008204"/>
              <a:ext cx="1172369" cy="185886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Pixhawk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23631" y="4008205"/>
              <a:ext cx="1172369" cy="185886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Raspberry Pi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Google Shape;60;p13">
              <a:extLst>
                <a:ext uri="{FF2B5EF4-FFF2-40B4-BE49-F238E27FC236}">
                  <a16:creationId xmlns:a16="http://schemas.microsoft.com/office/drawing/2014/main" id="{A7652F69-8CF3-F550-59C8-A57E8AEBB375}"/>
                </a:ext>
              </a:extLst>
            </p:cNvPr>
            <p:cNvCxnSpPr>
              <a:cxnSpLocks/>
              <a:stCxn id="52" idx="1"/>
              <a:endCxn id="53" idx="3"/>
            </p:cNvCxnSpPr>
            <p:nvPr/>
          </p:nvCxnSpPr>
          <p:spPr>
            <a:xfrm flipH="1">
              <a:off x="6096000" y="4937637"/>
              <a:ext cx="65492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39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5906788" y="4458562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endParaRPr lang="ko-KR" altLang="en-US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4869722" cy="4608802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42509E62-F795-4FC6-1AC9-625724D0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41" y="2397579"/>
            <a:ext cx="5974831" cy="371318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strobe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Pixhawk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BE3ED2-4AB9-1199-0AF6-53A08002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17" y="1495514"/>
            <a:ext cx="8196965" cy="4901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484626"/>
            <a:ext cx="3802492" cy="241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543E27-4633-EEAC-9C31-545419EC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3946073"/>
            <a:ext cx="3043114" cy="14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8A7DCE-47C3-344E-A79D-DCD9A99C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5" y="3579575"/>
            <a:ext cx="1733792" cy="16956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구조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품질 관리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HW </a:t>
            </a:r>
            <a:r>
              <a:rPr lang="ko-KR" altLang="en-US" sz="1500" dirty="0">
                <a:solidFill>
                  <a:schemeClr val="bg1"/>
                </a:solidFill>
              </a:rPr>
              <a:t>모델링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43738"/>
              </p:ext>
            </p:extLst>
          </p:nvPr>
        </p:nvGraphicFramePr>
        <p:xfrm>
          <a:off x="875999" y="1380771"/>
          <a:ext cx="10440001" cy="31052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76198-3989-A40C-4C91-406156B78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05" b="90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dirty="0"/>
              <a:t>기업 연계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C71BEF-ED78-3953-F1FA-0C7267484A3E}"/>
              </a:ext>
            </a:extLst>
          </p:cNvPr>
          <p:cNvSpPr/>
          <p:nvPr/>
        </p:nvSpPr>
        <p:spPr>
          <a:xfrm>
            <a:off x="278296" y="376097"/>
            <a:ext cx="1411356" cy="74626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24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DE2EBA9-C58C-7316-7066-5E8E47BD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개요</a:t>
            </a:r>
          </a:p>
        </p:txBody>
      </p:sp>
      <p:pic>
        <p:nvPicPr>
          <p:cNvPr id="1026" name="Picture 2" descr="클립아트코리아 - 통로이미지">
            <a:extLst>
              <a:ext uri="{FF2B5EF4-FFF2-40B4-BE49-F238E27FC236}">
                <a16:creationId xmlns:a16="http://schemas.microsoft.com/office/drawing/2014/main" id="{0B7986B1-EF27-02FB-A7A7-F8C8F99D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49" y="1483548"/>
            <a:ext cx="6880155" cy="4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ABF5A4-6C7D-4C2C-588B-357355F2CF19}"/>
              </a:ext>
            </a:extLst>
          </p:cNvPr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A342C3B-7DEA-DC03-18D6-C3357EDDB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670852" y="3455203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09127F-B757-3BC5-6105-100A99E8A5D2}"/>
              </a:ext>
            </a:extLst>
          </p:cNvPr>
          <p:cNvCxnSpPr>
            <a:cxnSpLocks/>
          </p:cNvCxnSpPr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3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340811" y="1195512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340811" y="2841323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340811" y="4487134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pic>
        <p:nvPicPr>
          <p:cNvPr id="3" name="drone_video">
            <a:hlinkClick r:id="" action="ppaction://media"/>
            <a:extLst>
              <a:ext uri="{FF2B5EF4-FFF2-40B4-BE49-F238E27FC236}">
                <a16:creationId xmlns:a16="http://schemas.microsoft.com/office/drawing/2014/main" id="{3ED449E9-4F40-CB3C-40E1-A68FDAAB5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900977"/>
            <a:ext cx="5512905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1030</TotalTime>
  <Words>653</Words>
  <Application>Microsoft Office PowerPoint</Application>
  <PresentationFormat>와이드스크린</PresentationFormat>
  <Paragraphs>280</Paragraphs>
  <Slides>23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Calibri</vt:lpstr>
      <vt:lpstr>Office 테마</vt:lpstr>
      <vt:lpstr>긴급차량 지원  드론 시스템  S                 A                 V                 e                 D</vt:lpstr>
      <vt:lpstr>CONTENTS</vt:lpstr>
      <vt:lpstr>과제의 개요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PowerPoint 프레젠테이션</vt:lpstr>
      <vt:lpstr>예상 결과물</vt:lpstr>
      <vt:lpstr>예상 결과물 – SW설계</vt:lpstr>
      <vt:lpstr>예상 결과물 – HW설계</vt:lpstr>
      <vt:lpstr>예상 결과물 – 수학적 분석</vt:lpstr>
      <vt:lpstr>예상 결과물 – 시뮬레이션</vt:lpstr>
      <vt:lpstr>기대 효과</vt:lpstr>
      <vt:lpstr>현실적 제한요소</vt:lpstr>
      <vt:lpstr>팀 구성</vt:lpstr>
      <vt:lpstr>예산 및 일정</vt:lpstr>
      <vt:lpstr>예산 및 일정</vt:lpstr>
      <vt:lpstr>참고 문헌</vt:lpstr>
      <vt:lpstr>기업 연계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jaesung</cp:lastModifiedBy>
  <cp:revision>18</cp:revision>
  <dcterms:created xsi:type="dcterms:W3CDTF">2023-03-06T11:56:54Z</dcterms:created>
  <dcterms:modified xsi:type="dcterms:W3CDTF">2023-03-09T23:23:05Z</dcterms:modified>
</cp:coreProperties>
</file>